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740" r:id="rId1"/>
  </p:sldMasterIdLst>
  <p:notesMasterIdLst>
    <p:notesMasterId r:id="rId3"/>
  </p:notesMasterIdLst>
  <p:handoutMasterIdLst>
    <p:handoutMasterId r:id="rId4"/>
  </p:handoutMasterIdLst>
  <p:sldIdLst>
    <p:sldId id="314" r:id="rId2"/>
  </p:sldIdLst>
  <p:sldSz cx="9144000" cy="6858000" type="screen4x3"/>
  <p:notesSz cx="10058400" cy="7772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68" userDrawn="1">
          <p15:clr>
            <a:srgbClr val="A4A3A4"/>
          </p15:clr>
        </p15:guide>
        <p15:guide id="2" pos="480" userDrawn="1">
          <p15:clr>
            <a:srgbClr val="A4A3A4"/>
          </p15:clr>
        </p15:guide>
        <p15:guide id="3" pos="5236" userDrawn="1">
          <p15:clr>
            <a:srgbClr val="A4A3A4"/>
          </p15:clr>
        </p15:guide>
        <p15:guide id="5" orient="horz" pos="648" userDrawn="1">
          <p15:clr>
            <a:srgbClr val="A4A3A4"/>
          </p15:clr>
        </p15:guide>
        <p15:guide id="6" orient="horz" pos="480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orient="horz" pos="1224" userDrawn="1">
          <p15:clr>
            <a:srgbClr val="A4A3A4"/>
          </p15:clr>
        </p15:guide>
        <p15:guide id="9" orient="horz" pos="552" userDrawn="1">
          <p15:clr>
            <a:srgbClr val="A4A3A4"/>
          </p15:clr>
        </p15:guide>
        <p15:guide id="10" orient="horz" pos="833" userDrawn="1">
          <p15:clr>
            <a:srgbClr val="A4A3A4"/>
          </p15:clr>
        </p15:guide>
        <p15:guide id="11" pos="2779" userDrawn="1">
          <p15:clr>
            <a:srgbClr val="A4A3A4"/>
          </p15:clr>
        </p15:guide>
        <p15:guide id="12" pos="5290" userDrawn="1">
          <p15:clr>
            <a:srgbClr val="A4A3A4"/>
          </p15:clr>
        </p15:guide>
        <p15:guide id="13" pos="1309" userDrawn="1">
          <p15:clr>
            <a:srgbClr val="A4A3A4"/>
          </p15:clr>
        </p15:guide>
        <p15:guide id="14" pos="2989" userDrawn="1">
          <p15:clr>
            <a:srgbClr val="A4A3A4"/>
          </p15:clr>
        </p15:guide>
        <p15:guide id="15" pos="4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8D"/>
    <a:srgbClr val="0091DA"/>
    <a:srgbClr val="00A3A1"/>
    <a:srgbClr val="470A68"/>
    <a:srgbClr val="005EB8"/>
    <a:srgbClr val="6D2077"/>
    <a:srgbClr val="0096D8"/>
    <a:srgbClr val="00348D"/>
    <a:srgbClr val="FFFFFF"/>
    <a:srgbClr val="4E23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5501" autoAdjust="0"/>
  </p:normalViewPr>
  <p:slideViewPr>
    <p:cSldViewPr snapToGrid="0">
      <p:cViewPr varScale="1">
        <p:scale>
          <a:sx n="99" d="100"/>
          <a:sy n="99" d="100"/>
        </p:scale>
        <p:origin x="724" y="72"/>
      </p:cViewPr>
      <p:guideLst>
        <p:guide orient="horz" pos="3768"/>
        <p:guide pos="480"/>
        <p:guide pos="5236"/>
        <p:guide orient="horz" pos="648"/>
        <p:guide orient="horz" pos="480"/>
        <p:guide orient="horz" pos="4104"/>
        <p:guide orient="horz" pos="1224"/>
        <p:guide orient="horz" pos="552"/>
        <p:guide orient="horz" pos="833"/>
        <p:guide pos="2779"/>
        <p:guide pos="5290"/>
        <p:guide pos="1309"/>
        <p:guide pos="2989"/>
        <p:guide pos="47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DEF64C-6444-C54F-9BF0-613CB0CFD382}" type="datetimeFigureOut">
              <a:rPr lang="en-US" smtClean="0">
                <a:latin typeface="Arial" panose="020B0604020202020204" pitchFamily="34" charset="0"/>
              </a:rPr>
              <a:t>11/27/2021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418882-9918-3B42-897A-C192067F29E7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119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A9B7456A-CD06-0D40-B083-11158BE207ED}" type="datetimeFigureOut">
              <a:rPr lang="en-US" smtClean="0"/>
              <a:pPr/>
              <a:t>11/27/2021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281363" y="971550"/>
            <a:ext cx="3495675" cy="2622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740150"/>
            <a:ext cx="8045450" cy="30607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E2FEE106-D861-6343-96FF-5BF90692C3C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445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33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643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53026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3 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/>
          <p:cNvSpPr/>
          <p:nvPr userDrawn="1"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91DA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4931" y="1347395"/>
            <a:ext cx="6192982" cy="3703320"/>
          </a:xfrm>
        </p:spPr>
        <p:txBody>
          <a:bodyPr anchor="t" anchorCtr="0"/>
          <a:lstStyle>
            <a:lvl1pPr>
              <a:lnSpc>
                <a:spcPct val="70000"/>
              </a:lnSpc>
              <a:defRPr sz="11000" b="0" i="0">
                <a:solidFill>
                  <a:srgbClr val="FFFFFF"/>
                </a:solidFill>
                <a:latin typeface="KPMG Extralight"/>
                <a:cs typeface="KPMG Extra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object 3"/>
          <p:cNvSpPr/>
          <p:nvPr userDrawn="1"/>
        </p:nvSpPr>
        <p:spPr>
          <a:xfrm>
            <a:off x="0" y="0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 dirty="0">
              <a:latin typeface="Arial" panose="020B0604020202020204" pitchFamily="34" charset="0"/>
            </a:endParaRPr>
          </a:p>
        </p:txBody>
      </p:sp>
      <p:pic>
        <p:nvPicPr>
          <p:cNvPr id="5" name="Picture 4" descr="KPMG_NoCP_white_US_283_6780.eps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816" t="22176" r="7816" b="22176"/>
          <a:stretch/>
        </p:blipFill>
        <p:spPr>
          <a:xfrm>
            <a:off x="2044931" y="694944"/>
            <a:ext cx="853195" cy="457200"/>
          </a:xfrm>
          <a:prstGeom prst="rect">
            <a:avLst/>
          </a:prstGeom>
        </p:spPr>
      </p:pic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024784" y="5075768"/>
            <a:ext cx="6165273" cy="169277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280"/>
              </a:spcBef>
              <a:spcAft>
                <a:spcPts val="0"/>
              </a:spcAft>
              <a:defRPr sz="1100">
                <a:solidFill>
                  <a:srgbClr val="FFFFFF"/>
                </a:solidFill>
                <a:latin typeface="Univers for KPMG Light"/>
                <a:cs typeface="Univers for KPMG Light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5116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404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610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111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536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921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768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014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3061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45852-5589-4C41-BA5E-5280E49F8078}" type="datetimeFigureOut">
              <a:rPr lang="en-GB" smtClean="0"/>
              <a:t>27/11/2021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AD564-7644-4D48-BA97-30352E096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144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00" userDrawn="1">
          <p15:clr>
            <a:srgbClr val="F26B43"/>
          </p15:clr>
        </p15:guide>
        <p15:guide id="2" pos="480" userDrawn="1">
          <p15:clr>
            <a:srgbClr val="F26B43"/>
          </p15:clr>
        </p15:guide>
        <p15:guide id="3" pos="5236" userDrawn="1">
          <p15:clr>
            <a:srgbClr val="F26B43"/>
          </p15:clr>
        </p15:guide>
        <p15:guide id="4" orient="horz" pos="296" userDrawn="1">
          <p15:clr>
            <a:srgbClr val="F26B43"/>
          </p15:clr>
        </p15:guide>
        <p15:guide id="5" orient="horz" pos="936" userDrawn="1">
          <p15:clr>
            <a:srgbClr val="F26B43"/>
          </p15:clr>
        </p15:guide>
        <p15:guide id="6" orient="horz" pos="3769" userDrawn="1">
          <p15:clr>
            <a:srgbClr val="F26B43"/>
          </p15:clr>
        </p15:guide>
        <p15:guide id="7" pos="2793" userDrawn="1">
          <p15:clr>
            <a:srgbClr val="F26B43"/>
          </p15:clr>
        </p15:guide>
        <p15:guide id="8" pos="29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E52D5-750E-4860-A697-6AC2B5CB3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FCA2B-8B13-4C20-B73A-5C3AB4B009E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55000" lnSpcReduction="20000"/>
          </a:bodyPr>
          <a:lstStyle/>
          <a:p>
            <a:endParaRPr lang="en-GB"/>
          </a:p>
        </p:txBody>
      </p:sp>
      <p:pic>
        <p:nvPicPr>
          <p:cNvPr id="4" name="KonaC_ConnectingDots_DOTS_2021-11-27">
            <a:hlinkClick r:id="" action="ppaction://media"/>
            <a:extLst>
              <a:ext uri="{FF2B5EF4-FFF2-40B4-BE49-F238E27FC236}">
                <a16:creationId xmlns:a16="http://schemas.microsoft.com/office/drawing/2014/main" id="{37937849-A8A7-481A-9214-0A253803E73A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00" y="600144"/>
            <a:ext cx="9108000" cy="549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91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4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0</Words>
  <Application>Microsoft Office PowerPoint</Application>
  <PresentationFormat>On-screen Show (4:3)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KPMG Extralight</vt:lpstr>
      <vt:lpstr>Univers for KPMG Light</vt:lpstr>
      <vt:lpstr>Office Theme</vt:lpstr>
      <vt:lpstr>PowerPoint Presentation</vt:lpstr>
    </vt:vector>
  </TitlesOfParts>
  <Company>KPMG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Nicolae, Razvan</dc:creator>
  <dc:description>KPMG Screen Image Library 1 GPPT 5.0</dc:description>
  <cp:lastModifiedBy>Nicolae, Razvan</cp:lastModifiedBy>
  <cp:revision>3</cp:revision>
  <cp:lastPrinted>2015-09-22T20:27:35Z</cp:lastPrinted>
  <dcterms:created xsi:type="dcterms:W3CDTF">2021-11-27T10:20:46Z</dcterms:created>
  <dcterms:modified xsi:type="dcterms:W3CDTF">2021-11-27T10:42:05Z</dcterms:modified>
  <cp:category>KPMG Public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2015-08-11T00:00:00Z</vt:filetime>
  </property>
  <property fmtid="{D5CDD505-2E9C-101B-9397-08002B2CF9AE}" pid="3" name="LastSaved">
    <vt:filetime>2015-08-11T00:00:00Z</vt:filetime>
  </property>
</Properties>
</file>

<file path=docProps/thumbnail.jpeg>
</file>